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5"/>
  </p:notesMasterIdLst>
  <p:sldIdLst>
    <p:sldId id="279" r:id="rId2"/>
    <p:sldId id="273" r:id="rId3"/>
    <p:sldId id="274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 varScale="1">
        <p:scale>
          <a:sx n="87" d="100"/>
          <a:sy n="87" d="100"/>
        </p:scale>
        <p:origin x="11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61258"/>
              </p:ext>
            </p:extLst>
          </p:nvPr>
        </p:nvGraphicFramePr>
        <p:xfrm>
          <a:off x="522515" y="699655"/>
          <a:ext cx="7994164" cy="525648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3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3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6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03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María Blanca Estela </a:t>
                      </a:r>
                      <a:r>
                        <a:rPr lang="es-ES" sz="9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Subealdea</a:t>
                      </a: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Rodríguez  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Quinto Familiar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07-08-II-2023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Graciela Sánchez Martínez 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Civil Rio Grande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31-I-03-II-2023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Luis Alberto García Cárdenas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Secretario Auxiliar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07-10-II-2023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Alethea Elizabeth Medina Morales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Civil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30-31-I y 01-10-II-2023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Dorian Elizabeth Macías Martínez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Quinto Familiar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02-03-II-2023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Jessica </a:t>
                      </a:r>
                      <a:r>
                        <a:rPr lang="es-MX" sz="9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Karime</a:t>
                      </a: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Prospero Garza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Familiar Rio Grande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Técnico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Nydia Araceli Martínez Castillo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Civil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14-17-II-2023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Lucas Humberto Salas Mireles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Administrador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Centro de Justicia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20-22-II-2023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Judith Méndez Sifuentes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Trabajadora Social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Centro de Evaluación Psicosocial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23-28-II-2023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Miriam Leos Galindo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Familiar de Parras de la Fuente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43122012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Gilberto Sandoval Castillo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Analista de Sistemas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Unidad Administrativa Rio Grande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20-21-II-2023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Fabiola Solís Márquez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Analista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Dirección de Recursos Humanos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Técnico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Roció Abigail Garza Peña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I.E.D.P.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20-24-II-2023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Febrero 2023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6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243345"/>
              </p:ext>
            </p:extLst>
          </p:nvPr>
        </p:nvGraphicFramePr>
        <p:xfrm>
          <a:off x="522515" y="873831"/>
          <a:ext cx="7994164" cy="443200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3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3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6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03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María Fernanda Reyes </a:t>
                      </a:r>
                      <a:r>
                        <a:rPr lang="es-MX" sz="9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Huitron</a:t>
                      </a: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Civil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20-22-II-2023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Fanny Santos Ibarra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Cuarto Familiar Saltillo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23-27-II-2023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Sandra Laura Ramos Elizalde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CEMASC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Técnico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Karla Mireya Ramos Elizalde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Civil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Técnico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Ana Velia Mendoza Luna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Civil Saltillo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Técnico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Myriam Guadalupe García Almanza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Civil Saltillo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Técnico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Karina Rodríguez Delgado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Cuarto Civil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Técnico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Iván Ortiz Jiménez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Magistrado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Cuarto Tribunal Distrital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43122012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Iván Ortiz Jiménez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Magistrado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Cuarto Tribunal Distrital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Guillermo Alejandro David Pérez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Magistrado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Primer Tribunal Distrital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Carola Martelet Treviño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Civil y Familiar Acuña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22-23-II-2023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Febrero 2023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1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116486"/>
              </p:ext>
            </p:extLst>
          </p:nvPr>
        </p:nvGraphicFramePr>
        <p:xfrm>
          <a:off x="522515" y="873831"/>
          <a:ext cx="7994164" cy="451368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3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3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6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03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Juan Alberto Valdés Cardona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Auxiliar Familiar Parras de la Fuente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03 y 07-II-2023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Claudia Azucena Ballesteros Galindo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Familiar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Daniel Abraham González Esquivel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Familiar Saltillo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Héctor Guillermo de la Cruz Cortez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Penal Acusatorio y Oral Acuña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05-III-05-V-2023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Gladys Ivonne Adán Boone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Cuarto Familiar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24-II-01-III-2023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Gladys Ivonne Adán Boone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Cuarto Familiar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Gladys Ivonne Adán Boone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Cuarto Familiar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María Eugenia Puente López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Auxiliar Jurídico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Unidad Jurídica de la Oficialía Mayor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01-03-III-2023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43122012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Mary Carmen Aguilar Jiménez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Auxiliar de Sistemas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Unidad Administrativa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01-31-III-2023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Valeria Gisel Amado Rodríguez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I.E.D.P.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02-03-III-2023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Santiago López Fernández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Archivista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Archivo General del Poder Judicial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27-28-II-2023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Febrero 2023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147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615</Words>
  <Application>Microsoft Office PowerPoint</Application>
  <PresentationFormat>Presentación en pantalla (4:3)</PresentationFormat>
  <Paragraphs>225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Garamond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120</cp:revision>
  <dcterms:created xsi:type="dcterms:W3CDTF">2017-02-28T19:33:47Z</dcterms:created>
  <dcterms:modified xsi:type="dcterms:W3CDTF">2023-04-17T20:08:54Z</dcterms:modified>
</cp:coreProperties>
</file>